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</p:sldIdLst>
  <p:sldSz cx="8229600" cy="1051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7030A0"/>
    <a:srgbClr val="385723"/>
    <a:srgbClr val="4472C4"/>
    <a:srgbClr val="7F6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3" autoAdjust="0"/>
    <p:restoredTop sz="94660"/>
  </p:normalViewPr>
  <p:slideViewPr>
    <p:cSldViewPr snapToGrid="0">
      <p:cViewPr>
        <p:scale>
          <a:sx n="100" d="100"/>
          <a:sy n="100" d="100"/>
        </p:scale>
        <p:origin x="538" y="-7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1720957"/>
            <a:ext cx="6995160" cy="3660987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523125"/>
            <a:ext cx="6172200" cy="2538835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63" indent="0" algn="ctr">
              <a:buNone/>
              <a:defRPr sz="1800"/>
            </a:lvl2pPr>
            <a:lvl3pPr marL="822925" indent="0" algn="ctr">
              <a:buNone/>
              <a:defRPr sz="1620"/>
            </a:lvl3pPr>
            <a:lvl4pPr marL="1234388" indent="0" algn="ctr">
              <a:buNone/>
              <a:defRPr sz="1441"/>
            </a:lvl4pPr>
            <a:lvl5pPr marL="1645851" indent="0" algn="ctr">
              <a:buNone/>
              <a:defRPr sz="1441"/>
            </a:lvl5pPr>
            <a:lvl6pPr marL="2057312" indent="0" algn="ctr">
              <a:buNone/>
              <a:defRPr sz="1441"/>
            </a:lvl6pPr>
            <a:lvl7pPr marL="2468775" indent="0" algn="ctr">
              <a:buNone/>
              <a:defRPr sz="1441"/>
            </a:lvl7pPr>
            <a:lvl8pPr marL="2880238" indent="0" algn="ctr">
              <a:buNone/>
              <a:defRPr sz="1441"/>
            </a:lvl8pPr>
            <a:lvl9pPr marL="3291700" indent="0" algn="ctr">
              <a:buNone/>
              <a:defRPr sz="144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525B-682A-4311-A3E8-D604DC2DAAFF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E098E-0FA7-4D12-ACE3-326AB8265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97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525B-682A-4311-A3E8-D604DC2DAAFF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E098E-0FA7-4D12-ACE3-326AB8265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7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559859"/>
            <a:ext cx="1774508" cy="89114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7" y="559859"/>
            <a:ext cx="5220653" cy="891148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525B-682A-4311-A3E8-D604DC2DAAFF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E098E-0FA7-4D12-ACE3-326AB8265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71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525B-682A-4311-A3E8-D604DC2DAAFF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E098E-0FA7-4D12-ACE3-326AB8265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6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2621600"/>
            <a:ext cx="7098030" cy="437419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7037179"/>
            <a:ext cx="7098030" cy="23002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/>
                </a:solidFill>
              </a:defRPr>
            </a:lvl1pPr>
            <a:lvl2pPr marL="4114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25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388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4pPr>
            <a:lvl5pPr marL="1645851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5pPr>
            <a:lvl6pPr marL="2057312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6pPr>
            <a:lvl7pPr marL="2468775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7pPr>
            <a:lvl8pPr marL="2880238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8pPr>
            <a:lvl9pPr marL="3291700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525B-682A-4311-A3E8-D604DC2DAAFF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E098E-0FA7-4D12-ACE3-326AB8265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8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2799291"/>
            <a:ext cx="3497580" cy="66720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2799291"/>
            <a:ext cx="3497580" cy="66720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525B-682A-4311-A3E8-D604DC2DAAFF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E098E-0FA7-4D12-ACE3-326AB8265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40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559861"/>
            <a:ext cx="7098030" cy="20325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2577784"/>
            <a:ext cx="3481506" cy="126333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63" indent="0">
              <a:buNone/>
              <a:defRPr sz="1800" b="1"/>
            </a:lvl2pPr>
            <a:lvl3pPr marL="822925" indent="0">
              <a:buNone/>
              <a:defRPr sz="1620" b="1"/>
            </a:lvl3pPr>
            <a:lvl4pPr marL="1234388" indent="0">
              <a:buNone/>
              <a:defRPr sz="1441" b="1"/>
            </a:lvl4pPr>
            <a:lvl5pPr marL="1645851" indent="0">
              <a:buNone/>
              <a:defRPr sz="1441" b="1"/>
            </a:lvl5pPr>
            <a:lvl6pPr marL="2057312" indent="0">
              <a:buNone/>
              <a:defRPr sz="1441" b="1"/>
            </a:lvl6pPr>
            <a:lvl7pPr marL="2468775" indent="0">
              <a:buNone/>
              <a:defRPr sz="1441" b="1"/>
            </a:lvl7pPr>
            <a:lvl8pPr marL="2880238" indent="0">
              <a:buNone/>
              <a:defRPr sz="1441" b="1"/>
            </a:lvl8pPr>
            <a:lvl9pPr marL="3291700" indent="0">
              <a:buNone/>
              <a:defRPr sz="144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3841115"/>
            <a:ext cx="3481506" cy="56497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2577784"/>
            <a:ext cx="3498652" cy="126333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63" indent="0">
              <a:buNone/>
              <a:defRPr sz="1800" b="1"/>
            </a:lvl2pPr>
            <a:lvl3pPr marL="822925" indent="0">
              <a:buNone/>
              <a:defRPr sz="1620" b="1"/>
            </a:lvl3pPr>
            <a:lvl4pPr marL="1234388" indent="0">
              <a:buNone/>
              <a:defRPr sz="1441" b="1"/>
            </a:lvl4pPr>
            <a:lvl5pPr marL="1645851" indent="0">
              <a:buNone/>
              <a:defRPr sz="1441" b="1"/>
            </a:lvl5pPr>
            <a:lvl6pPr marL="2057312" indent="0">
              <a:buNone/>
              <a:defRPr sz="1441" b="1"/>
            </a:lvl6pPr>
            <a:lvl7pPr marL="2468775" indent="0">
              <a:buNone/>
              <a:defRPr sz="1441" b="1"/>
            </a:lvl7pPr>
            <a:lvl8pPr marL="2880238" indent="0">
              <a:buNone/>
              <a:defRPr sz="1441" b="1"/>
            </a:lvl8pPr>
            <a:lvl9pPr marL="3291700" indent="0">
              <a:buNone/>
              <a:defRPr sz="144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3841115"/>
            <a:ext cx="3498652" cy="56497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525B-682A-4311-A3E8-D604DC2DAAFF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E098E-0FA7-4D12-ACE3-326AB8265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5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525B-682A-4311-A3E8-D604DC2DAAFF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E098E-0FA7-4D12-ACE3-326AB8265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93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525B-682A-4311-A3E8-D604DC2DAAFF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E098E-0FA7-4D12-ACE3-326AB8265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99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701040"/>
            <a:ext cx="2654260" cy="24536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4" y="1514055"/>
            <a:ext cx="4166235" cy="7472892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3154681"/>
            <a:ext cx="2654260" cy="5844435"/>
          </a:xfrm>
        </p:spPr>
        <p:txBody>
          <a:bodyPr/>
          <a:lstStyle>
            <a:lvl1pPr marL="0" indent="0">
              <a:buNone/>
              <a:defRPr sz="1441"/>
            </a:lvl1pPr>
            <a:lvl2pPr marL="411463" indent="0">
              <a:buNone/>
              <a:defRPr sz="1260"/>
            </a:lvl2pPr>
            <a:lvl3pPr marL="822925" indent="0">
              <a:buNone/>
              <a:defRPr sz="1079"/>
            </a:lvl3pPr>
            <a:lvl4pPr marL="1234388" indent="0">
              <a:buNone/>
              <a:defRPr sz="900"/>
            </a:lvl4pPr>
            <a:lvl5pPr marL="1645851" indent="0">
              <a:buNone/>
              <a:defRPr sz="900"/>
            </a:lvl5pPr>
            <a:lvl6pPr marL="2057312" indent="0">
              <a:buNone/>
              <a:defRPr sz="900"/>
            </a:lvl6pPr>
            <a:lvl7pPr marL="2468775" indent="0">
              <a:buNone/>
              <a:defRPr sz="900"/>
            </a:lvl7pPr>
            <a:lvl8pPr marL="2880238" indent="0">
              <a:buNone/>
              <a:defRPr sz="900"/>
            </a:lvl8pPr>
            <a:lvl9pPr marL="32917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525B-682A-4311-A3E8-D604DC2DAAFF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E098E-0FA7-4D12-ACE3-326AB8265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4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701040"/>
            <a:ext cx="2654260" cy="24536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4" y="1514055"/>
            <a:ext cx="4166235" cy="7472892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63" indent="0">
              <a:buNone/>
              <a:defRPr sz="2520"/>
            </a:lvl2pPr>
            <a:lvl3pPr marL="822925" indent="0">
              <a:buNone/>
              <a:defRPr sz="2160"/>
            </a:lvl3pPr>
            <a:lvl4pPr marL="1234388" indent="0">
              <a:buNone/>
              <a:defRPr sz="1800"/>
            </a:lvl4pPr>
            <a:lvl5pPr marL="1645851" indent="0">
              <a:buNone/>
              <a:defRPr sz="1800"/>
            </a:lvl5pPr>
            <a:lvl6pPr marL="2057312" indent="0">
              <a:buNone/>
              <a:defRPr sz="1800"/>
            </a:lvl6pPr>
            <a:lvl7pPr marL="2468775" indent="0">
              <a:buNone/>
              <a:defRPr sz="1800"/>
            </a:lvl7pPr>
            <a:lvl8pPr marL="2880238" indent="0">
              <a:buNone/>
              <a:defRPr sz="1800"/>
            </a:lvl8pPr>
            <a:lvl9pPr marL="329170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3154681"/>
            <a:ext cx="2654260" cy="5844435"/>
          </a:xfrm>
        </p:spPr>
        <p:txBody>
          <a:bodyPr/>
          <a:lstStyle>
            <a:lvl1pPr marL="0" indent="0">
              <a:buNone/>
              <a:defRPr sz="1441"/>
            </a:lvl1pPr>
            <a:lvl2pPr marL="411463" indent="0">
              <a:buNone/>
              <a:defRPr sz="1260"/>
            </a:lvl2pPr>
            <a:lvl3pPr marL="822925" indent="0">
              <a:buNone/>
              <a:defRPr sz="1079"/>
            </a:lvl3pPr>
            <a:lvl4pPr marL="1234388" indent="0">
              <a:buNone/>
              <a:defRPr sz="900"/>
            </a:lvl4pPr>
            <a:lvl5pPr marL="1645851" indent="0">
              <a:buNone/>
              <a:defRPr sz="900"/>
            </a:lvl5pPr>
            <a:lvl6pPr marL="2057312" indent="0">
              <a:buNone/>
              <a:defRPr sz="900"/>
            </a:lvl6pPr>
            <a:lvl7pPr marL="2468775" indent="0">
              <a:buNone/>
              <a:defRPr sz="900"/>
            </a:lvl7pPr>
            <a:lvl8pPr marL="2880238" indent="0">
              <a:buNone/>
              <a:defRPr sz="900"/>
            </a:lvl8pPr>
            <a:lvl9pPr marL="32917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525B-682A-4311-A3E8-D604DC2DAAFF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E098E-0FA7-4D12-ACE3-326AB8265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7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559861"/>
            <a:ext cx="7098030" cy="2032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2799291"/>
            <a:ext cx="7098030" cy="6672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9746406"/>
            <a:ext cx="1851660" cy="5598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9525B-682A-4311-A3E8-D604DC2DAAFF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9746406"/>
            <a:ext cx="2777490" cy="5598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9746406"/>
            <a:ext cx="1851660" cy="5598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E098E-0FA7-4D12-ACE3-326AB8265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822925" rtl="0" eaLnBrk="1" latinLnBrk="0" hangingPunct="1">
        <a:lnSpc>
          <a:spcPct val="90000"/>
        </a:lnSpc>
        <a:spcBef>
          <a:spcPct val="0"/>
        </a:spcBef>
        <a:buNone/>
        <a:defRPr sz="39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31" indent="-205731" algn="l" defTabSz="822925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194" indent="-205731" algn="l" defTabSz="822925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657" indent="-205731" algn="l" defTabSz="822925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19" indent="-205731" algn="l" defTabSz="822925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581" indent="-205731" algn="l" defTabSz="822925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044" indent="-205731" algn="l" defTabSz="822925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506" indent="-205731" algn="l" defTabSz="822925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5969" indent="-205731" algn="l" defTabSz="822925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432" indent="-205731" algn="l" defTabSz="822925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25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63" algn="l" defTabSz="822925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25" algn="l" defTabSz="822925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388" algn="l" defTabSz="822925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851" algn="l" defTabSz="822925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312" algn="l" defTabSz="822925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775" algn="l" defTabSz="822925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238" algn="l" defTabSz="822925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700" algn="l" defTabSz="822925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17" Type="http://schemas.openxmlformats.org/officeDocument/2006/relationships/image" Target="../media/image16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5" Type="http://schemas.openxmlformats.org/officeDocument/2006/relationships/image" Target="../media/image1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70">
            <a:extLst>
              <a:ext uri="{FF2B5EF4-FFF2-40B4-BE49-F238E27FC236}">
                <a16:creationId xmlns:a16="http://schemas.microsoft.com/office/drawing/2014/main" id="{E4702D56-F87C-DCFA-CEA1-A380B4B18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2" t="25059" r="24371" b="33832"/>
          <a:stretch/>
        </p:blipFill>
        <p:spPr>
          <a:xfrm>
            <a:off x="6479735" y="1522477"/>
            <a:ext cx="1401362" cy="1315660"/>
          </a:xfrm>
          <a:prstGeom prst="rect">
            <a:avLst/>
          </a:prstGeom>
        </p:spPr>
      </p:pic>
      <p:pic>
        <p:nvPicPr>
          <p:cNvPr id="162" name="Picture 161" descr="A picture containing chart&#10;&#10;Description automatically generated">
            <a:extLst>
              <a:ext uri="{FF2B5EF4-FFF2-40B4-BE49-F238E27FC236}">
                <a16:creationId xmlns:a16="http://schemas.microsoft.com/office/drawing/2014/main" id="{E1F46B33-31D2-6B1D-DC92-39DCCE7A13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3" t="24392" r="25869" b="34365"/>
          <a:stretch/>
        </p:blipFill>
        <p:spPr>
          <a:xfrm>
            <a:off x="6689227" y="241383"/>
            <a:ext cx="1190039" cy="1279218"/>
          </a:xfrm>
          <a:prstGeom prst="rect">
            <a:avLst/>
          </a:prstGeom>
        </p:spPr>
      </p:pic>
      <p:pic>
        <p:nvPicPr>
          <p:cNvPr id="134" name="Picture 133" descr="Chart&#10;&#10;Description automatically generated with low confidence">
            <a:extLst>
              <a:ext uri="{FF2B5EF4-FFF2-40B4-BE49-F238E27FC236}">
                <a16:creationId xmlns:a16="http://schemas.microsoft.com/office/drawing/2014/main" id="{5184A9BD-3C41-1741-ACD7-868945079C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3" t="28994" r="16983" b="31594"/>
          <a:stretch/>
        </p:blipFill>
        <p:spPr>
          <a:xfrm>
            <a:off x="2561311" y="1611018"/>
            <a:ext cx="1656671" cy="1261319"/>
          </a:xfrm>
          <a:prstGeom prst="rect">
            <a:avLst/>
          </a:prstGeom>
        </p:spPr>
      </p:pic>
      <p:pic>
        <p:nvPicPr>
          <p:cNvPr id="120" name="Picture 119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69E6972F-B3BF-03CA-1B8E-F0DF6D2B67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9" t="28579" r="24371" b="31029"/>
          <a:stretch/>
        </p:blipFill>
        <p:spPr>
          <a:xfrm>
            <a:off x="2648128" y="214177"/>
            <a:ext cx="1506428" cy="1292724"/>
          </a:xfrm>
          <a:prstGeom prst="rect">
            <a:avLst/>
          </a:prstGeom>
        </p:spPr>
      </p:pic>
      <p:pic>
        <p:nvPicPr>
          <p:cNvPr id="19" name="Picture 18" descr="Chart, bubble chart&#10;&#10;Description automatically generated">
            <a:extLst>
              <a:ext uri="{FF2B5EF4-FFF2-40B4-BE49-F238E27FC236}">
                <a16:creationId xmlns:a16="http://schemas.microsoft.com/office/drawing/2014/main" id="{4830AB1C-8DC0-4E55-7F20-A875049852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2" t="21462" r="27619" b="36633"/>
          <a:stretch/>
        </p:blipFill>
        <p:spPr>
          <a:xfrm>
            <a:off x="767512" y="160033"/>
            <a:ext cx="1524000" cy="13411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BA227F-73B5-900B-68EF-82691E10C39B}"/>
              </a:ext>
            </a:extLst>
          </p:cNvPr>
          <p:cNvSpPr txBox="1"/>
          <p:nvPr/>
        </p:nvSpPr>
        <p:spPr>
          <a:xfrm>
            <a:off x="780113" y="398293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 </a:t>
            </a:r>
          </a:p>
          <a:p>
            <a:pPr algn="ctr"/>
            <a:r>
              <a:rPr lang="en-US" sz="800" b="1" dirty="0"/>
              <a:t>Squid Net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55767D-92F1-2E44-C290-D16100EAB710}"/>
              </a:ext>
            </a:extLst>
          </p:cNvPr>
          <p:cNvSpPr txBox="1"/>
          <p:nvPr/>
        </p:nvSpPr>
        <p:spPr>
          <a:xfrm>
            <a:off x="510791" y="1253623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Sardine</a:t>
            </a:r>
          </a:p>
          <a:p>
            <a:pPr algn="ctr"/>
            <a:r>
              <a:rPr lang="en-US" sz="800" b="1" dirty="0"/>
              <a:t>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534FAC-E9C6-81EF-77B6-B1054BCD0D19}"/>
              </a:ext>
            </a:extLst>
          </p:cNvPr>
          <p:cNvSpPr txBox="1"/>
          <p:nvPr/>
        </p:nvSpPr>
        <p:spPr>
          <a:xfrm>
            <a:off x="1124315" y="782619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Mackerel</a:t>
            </a:r>
          </a:p>
          <a:p>
            <a:pPr algn="ctr"/>
            <a:r>
              <a:rPr lang="en-US" sz="800" b="1" dirty="0"/>
              <a:t>Net</a:t>
            </a:r>
          </a:p>
        </p:txBody>
      </p:sp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971E1E90-C480-7ABF-29B6-99B6D3F385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0" t="25192" r="22180" b="32904"/>
          <a:stretch/>
        </p:blipFill>
        <p:spPr>
          <a:xfrm>
            <a:off x="584141" y="1554009"/>
            <a:ext cx="1524000" cy="13411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F8F7C3B-3D1C-0D67-5ED3-A6B61F0E966F}"/>
              </a:ext>
            </a:extLst>
          </p:cNvPr>
          <p:cNvSpPr txBox="1"/>
          <p:nvPr/>
        </p:nvSpPr>
        <p:spPr>
          <a:xfrm>
            <a:off x="527977" y="1800353"/>
            <a:ext cx="1950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Lobster Pot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CFC1A5-9477-00C1-A232-3D83E556D1DB}"/>
              </a:ext>
            </a:extLst>
          </p:cNvPr>
          <p:cNvSpPr txBox="1"/>
          <p:nvPr/>
        </p:nvSpPr>
        <p:spPr>
          <a:xfrm>
            <a:off x="974883" y="2385549"/>
            <a:ext cx="1950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Seabass Net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94ACBA-8FE2-1CBD-B1D8-B0DDCB260E92}"/>
              </a:ext>
            </a:extLst>
          </p:cNvPr>
          <p:cNvSpPr txBox="1"/>
          <p:nvPr/>
        </p:nvSpPr>
        <p:spPr>
          <a:xfrm>
            <a:off x="-72165" y="2517193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Sablefish</a:t>
            </a:r>
          </a:p>
          <a:p>
            <a:pPr algn="ctr"/>
            <a:r>
              <a:rPr lang="en-US" sz="800" dirty="0"/>
              <a:t>Longline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80A892-67CC-1A23-5073-C132A3CD6E3D}"/>
              </a:ext>
            </a:extLst>
          </p:cNvPr>
          <p:cNvSpPr txBox="1"/>
          <p:nvPr/>
        </p:nvSpPr>
        <p:spPr>
          <a:xfrm>
            <a:off x="111852" y="2279508"/>
            <a:ext cx="1950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Squid Net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130A93-C383-437C-8B33-A7EF3F0D8A70}"/>
              </a:ext>
            </a:extLst>
          </p:cNvPr>
          <p:cNvSpPr txBox="1"/>
          <p:nvPr/>
        </p:nvSpPr>
        <p:spPr>
          <a:xfrm>
            <a:off x="1132783" y="1960818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Mackerel </a:t>
            </a:r>
          </a:p>
          <a:p>
            <a:pPr algn="ctr"/>
            <a:r>
              <a:rPr lang="en-US" sz="800" b="1" dirty="0"/>
              <a:t>Net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0B96227-DA7A-3B1A-456B-F5BBB2A9DB6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1" t="26319" r="21020" b="31776"/>
          <a:stretch/>
        </p:blipFill>
        <p:spPr>
          <a:xfrm>
            <a:off x="648453" y="2918013"/>
            <a:ext cx="1524000" cy="134112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C3AAECA-346A-C205-47D8-E44ABA2BC1E2}"/>
              </a:ext>
            </a:extLst>
          </p:cNvPr>
          <p:cNvSpPr txBox="1"/>
          <p:nvPr/>
        </p:nvSpPr>
        <p:spPr>
          <a:xfrm>
            <a:off x="780114" y="3862211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Albacore</a:t>
            </a:r>
          </a:p>
          <a:p>
            <a:pPr algn="ctr"/>
            <a:r>
              <a:rPr lang="en-US" sz="800" dirty="0"/>
              <a:t>Troll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FF5D3E-B376-9A64-35EC-FD9AEE6C46B9}"/>
              </a:ext>
            </a:extLst>
          </p:cNvPr>
          <p:cNvSpPr txBox="1"/>
          <p:nvPr/>
        </p:nvSpPr>
        <p:spPr>
          <a:xfrm>
            <a:off x="550744" y="3841420"/>
            <a:ext cx="625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Salmon </a:t>
            </a:r>
          </a:p>
          <a:p>
            <a:pPr algn="ctr"/>
            <a:r>
              <a:rPr lang="en-US" sz="800" dirty="0"/>
              <a:t>Net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DC3C65-4B37-DA5A-3008-B650F5BF3472}"/>
              </a:ext>
            </a:extLst>
          </p:cNvPr>
          <p:cNvSpPr txBox="1"/>
          <p:nvPr/>
        </p:nvSpPr>
        <p:spPr>
          <a:xfrm>
            <a:off x="749523" y="2916384"/>
            <a:ext cx="1950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Sardine Net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091EA8C-CED9-B1CD-D677-C0B109D10F4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2" t="31124" r="26635" b="35347"/>
          <a:stretch/>
        </p:blipFill>
        <p:spPr>
          <a:xfrm>
            <a:off x="816824" y="4346952"/>
            <a:ext cx="1110969" cy="107307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2D4735D-D1D9-C1DF-5065-6BB2A5CB0584}"/>
              </a:ext>
            </a:extLst>
          </p:cNvPr>
          <p:cNvSpPr txBox="1"/>
          <p:nvPr/>
        </p:nvSpPr>
        <p:spPr>
          <a:xfrm>
            <a:off x="917737" y="4726445"/>
            <a:ext cx="1950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Squid Net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BB9BE8-82E9-283C-5174-176B47CFFEA6}"/>
              </a:ext>
            </a:extLst>
          </p:cNvPr>
          <p:cNvSpPr txBox="1"/>
          <p:nvPr/>
        </p:nvSpPr>
        <p:spPr>
          <a:xfrm>
            <a:off x="339838" y="4491209"/>
            <a:ext cx="105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Tuna &amp; </a:t>
            </a:r>
          </a:p>
          <a:p>
            <a:pPr algn="ctr"/>
            <a:r>
              <a:rPr lang="en-US" sz="800" dirty="0"/>
              <a:t>Bonito Net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2E8BDEE-4880-3A78-FB43-F05259252EB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1" t="27744" r="20612" b="32711"/>
          <a:stretch/>
        </p:blipFill>
        <p:spPr>
          <a:xfrm>
            <a:off x="4979579" y="265243"/>
            <a:ext cx="1329014" cy="12656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B823922-B4A9-1F38-BDBE-4CC8EF12AB07}"/>
              </a:ext>
            </a:extLst>
          </p:cNvPr>
          <p:cNvSpPr txBox="1"/>
          <p:nvPr/>
        </p:nvSpPr>
        <p:spPr>
          <a:xfrm>
            <a:off x="1078884" y="-46479"/>
            <a:ext cx="2307393" cy="27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99" b="1" dirty="0"/>
              <a:t>2005-2014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499DEC-2D11-D98B-93C6-55ABD3224E83}"/>
              </a:ext>
            </a:extLst>
          </p:cNvPr>
          <p:cNvSpPr txBox="1"/>
          <p:nvPr/>
        </p:nvSpPr>
        <p:spPr>
          <a:xfrm>
            <a:off x="2935184" y="-42575"/>
            <a:ext cx="2307393" cy="27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99" b="1" dirty="0"/>
              <a:t>2015-2020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59BD858-B4B3-9323-CFE1-664BEA87D057}"/>
              </a:ext>
            </a:extLst>
          </p:cNvPr>
          <p:cNvCxnSpPr>
            <a:cxnSpLocks/>
          </p:cNvCxnSpPr>
          <p:nvPr/>
        </p:nvCxnSpPr>
        <p:spPr>
          <a:xfrm flipH="1" flipV="1">
            <a:off x="227081" y="1566876"/>
            <a:ext cx="7906971" cy="110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C9FC69A-B604-DA6F-FB1C-516019290DC8}"/>
              </a:ext>
            </a:extLst>
          </p:cNvPr>
          <p:cNvCxnSpPr>
            <a:cxnSpLocks/>
          </p:cNvCxnSpPr>
          <p:nvPr/>
        </p:nvCxnSpPr>
        <p:spPr>
          <a:xfrm flipH="1">
            <a:off x="228604" y="217232"/>
            <a:ext cx="79054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F8D88EB-40A2-36CA-CA40-C1C469D74ADC}"/>
              </a:ext>
            </a:extLst>
          </p:cNvPr>
          <p:cNvSpPr txBox="1"/>
          <p:nvPr/>
        </p:nvSpPr>
        <p:spPr>
          <a:xfrm>
            <a:off x="5075803" y="595705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Squid </a:t>
            </a:r>
          </a:p>
          <a:p>
            <a:pPr algn="ctr"/>
            <a:r>
              <a:rPr lang="en-US" sz="800" b="1" dirty="0"/>
              <a:t>Net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D2D4ED-A485-1882-690C-EABC2D91A2D7}"/>
              </a:ext>
            </a:extLst>
          </p:cNvPr>
          <p:cNvSpPr txBox="1"/>
          <p:nvPr/>
        </p:nvSpPr>
        <p:spPr>
          <a:xfrm>
            <a:off x="3977937" y="1223580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Sardine</a:t>
            </a:r>
          </a:p>
          <a:p>
            <a:pPr algn="ctr"/>
            <a:r>
              <a:rPr lang="en-US" sz="800" b="1" dirty="0"/>
              <a:t> Net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05F7EE8-DDFD-B60B-5B7D-B49C3C85CCA9}"/>
              </a:ext>
            </a:extLst>
          </p:cNvPr>
          <p:cNvSpPr txBox="1"/>
          <p:nvPr/>
        </p:nvSpPr>
        <p:spPr>
          <a:xfrm>
            <a:off x="4719726" y="243441"/>
            <a:ext cx="1950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Albacore Troll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802BE19-D646-414C-184C-A6C8DCA9603B}"/>
              </a:ext>
            </a:extLst>
          </p:cNvPr>
          <p:cNvSpPr txBox="1"/>
          <p:nvPr/>
        </p:nvSpPr>
        <p:spPr>
          <a:xfrm>
            <a:off x="3884879" y="896969"/>
            <a:ext cx="1950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Salmon Net</a:t>
            </a:r>
          </a:p>
        </p:txBody>
      </p:sp>
      <p:pic>
        <p:nvPicPr>
          <p:cNvPr id="85" name="Picture 84" descr="Chart, bubble chart&#10;&#10;Description automatically generated">
            <a:extLst>
              <a:ext uri="{FF2B5EF4-FFF2-40B4-BE49-F238E27FC236}">
                <a16:creationId xmlns:a16="http://schemas.microsoft.com/office/drawing/2014/main" id="{21752184-B6EB-CF0A-40F9-77AEC75C7A3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6" t="29090" r="21616" b="35451"/>
          <a:stretch/>
        </p:blipFill>
        <p:spPr>
          <a:xfrm>
            <a:off x="4667069" y="1602911"/>
            <a:ext cx="1276907" cy="1134839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76F8A0E8-C9CF-90E7-0E5B-9CA664FCF7F1}"/>
              </a:ext>
            </a:extLst>
          </p:cNvPr>
          <p:cNvSpPr txBox="1"/>
          <p:nvPr/>
        </p:nvSpPr>
        <p:spPr>
          <a:xfrm>
            <a:off x="5101868" y="2259863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Sardine </a:t>
            </a:r>
          </a:p>
          <a:p>
            <a:pPr algn="ctr"/>
            <a:r>
              <a:rPr lang="en-US" sz="800" b="1" dirty="0"/>
              <a:t>Net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ACA353-874A-750B-77AF-1075849DA578}"/>
              </a:ext>
            </a:extLst>
          </p:cNvPr>
          <p:cNvSpPr txBox="1"/>
          <p:nvPr/>
        </p:nvSpPr>
        <p:spPr>
          <a:xfrm>
            <a:off x="4715632" y="2018600"/>
            <a:ext cx="1950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Crab Pot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FCF100-2A1D-6940-8251-9EC884E4B185}"/>
              </a:ext>
            </a:extLst>
          </p:cNvPr>
          <p:cNvSpPr txBox="1"/>
          <p:nvPr/>
        </p:nvSpPr>
        <p:spPr>
          <a:xfrm>
            <a:off x="5369464" y="2654666"/>
            <a:ext cx="11262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Salmon Net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B4A01FC-E776-E10F-AD08-8AFC0B367848}"/>
              </a:ext>
            </a:extLst>
          </p:cNvPr>
          <p:cNvSpPr txBox="1"/>
          <p:nvPr/>
        </p:nvSpPr>
        <p:spPr>
          <a:xfrm>
            <a:off x="3863195" y="1589961"/>
            <a:ext cx="2434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Mackerel  </a:t>
            </a:r>
          </a:p>
          <a:p>
            <a:pPr algn="ctr"/>
            <a:r>
              <a:rPr lang="en-US" sz="800" b="1" dirty="0"/>
              <a:t>Net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87421AF-4675-8F6C-A918-1251D22324C5}"/>
              </a:ext>
            </a:extLst>
          </p:cNvPr>
          <p:cNvSpPr txBox="1"/>
          <p:nvPr/>
        </p:nvSpPr>
        <p:spPr>
          <a:xfrm>
            <a:off x="3981878" y="2479027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Anchovy</a:t>
            </a:r>
          </a:p>
          <a:p>
            <a:pPr algn="ctr"/>
            <a:r>
              <a:rPr lang="en-US" sz="800" b="1" dirty="0"/>
              <a:t> Net</a:t>
            </a:r>
          </a:p>
        </p:txBody>
      </p:sp>
      <p:pic>
        <p:nvPicPr>
          <p:cNvPr id="104" name="Picture 103" descr="A picture containing aircraft&#10;&#10;Description automatically generated">
            <a:extLst>
              <a:ext uri="{FF2B5EF4-FFF2-40B4-BE49-F238E27FC236}">
                <a16:creationId xmlns:a16="http://schemas.microsoft.com/office/drawing/2014/main" id="{B62452D2-62DF-CEA1-00D1-CDEFF3CD96C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9" t="26963" b="33156"/>
          <a:stretch/>
        </p:blipFill>
        <p:spPr>
          <a:xfrm>
            <a:off x="4419944" y="4242591"/>
            <a:ext cx="2182375" cy="1276376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AFB23B60-FCE5-D2BB-992E-EAE314287BCA}"/>
              </a:ext>
            </a:extLst>
          </p:cNvPr>
          <p:cNvSpPr txBox="1"/>
          <p:nvPr/>
        </p:nvSpPr>
        <p:spPr>
          <a:xfrm>
            <a:off x="5111478" y="4935075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Albacore</a:t>
            </a:r>
          </a:p>
          <a:p>
            <a:pPr algn="ctr"/>
            <a:r>
              <a:rPr lang="en-US" sz="800" dirty="0"/>
              <a:t>Troll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28DD61-07DA-961D-859A-1860685630FD}"/>
              </a:ext>
            </a:extLst>
          </p:cNvPr>
          <p:cNvSpPr txBox="1"/>
          <p:nvPr/>
        </p:nvSpPr>
        <p:spPr>
          <a:xfrm>
            <a:off x="5595048" y="1235593"/>
            <a:ext cx="104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Crab</a:t>
            </a:r>
          </a:p>
          <a:p>
            <a:pPr algn="ctr"/>
            <a:r>
              <a:rPr lang="en-US" sz="800" dirty="0"/>
              <a:t> Pot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9BE44-997D-95CB-BE3B-CB015BC2895D}"/>
              </a:ext>
            </a:extLst>
          </p:cNvPr>
          <p:cNvSpPr txBox="1"/>
          <p:nvPr/>
        </p:nvSpPr>
        <p:spPr>
          <a:xfrm>
            <a:off x="4770122" y="4233111"/>
            <a:ext cx="1950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Crab Pot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00D8143-5153-7240-57BD-294C92E4FF82}"/>
              </a:ext>
            </a:extLst>
          </p:cNvPr>
          <p:cNvSpPr txBox="1"/>
          <p:nvPr/>
        </p:nvSpPr>
        <p:spPr>
          <a:xfrm>
            <a:off x="3957233" y="5012690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Other </a:t>
            </a:r>
          </a:p>
          <a:p>
            <a:pPr algn="ctr"/>
            <a:r>
              <a:rPr lang="en-US" sz="800" dirty="0"/>
              <a:t>Hook and Line</a:t>
            </a:r>
          </a:p>
        </p:txBody>
      </p:sp>
      <p:pic>
        <p:nvPicPr>
          <p:cNvPr id="114" name="Picture 113" descr="A picture containing chart&#10;&#10;Description automatically generated">
            <a:extLst>
              <a:ext uri="{FF2B5EF4-FFF2-40B4-BE49-F238E27FC236}">
                <a16:creationId xmlns:a16="http://schemas.microsoft.com/office/drawing/2014/main" id="{0A6FB504-7BD6-4FA4-E341-22ECFFFFE65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6" t="28024" r="19352" b="34980"/>
          <a:stretch/>
        </p:blipFill>
        <p:spPr>
          <a:xfrm>
            <a:off x="4650528" y="2968374"/>
            <a:ext cx="1601227" cy="1184033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B39B7543-AA9D-6093-688C-B07E98E811FA}"/>
              </a:ext>
            </a:extLst>
          </p:cNvPr>
          <p:cNvSpPr txBox="1"/>
          <p:nvPr/>
        </p:nvSpPr>
        <p:spPr>
          <a:xfrm>
            <a:off x="3853511" y="3715446"/>
            <a:ext cx="1950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Squid Net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B13C073-D742-3609-79C1-2876FCBC6D6D}"/>
              </a:ext>
            </a:extLst>
          </p:cNvPr>
          <p:cNvSpPr txBox="1"/>
          <p:nvPr/>
        </p:nvSpPr>
        <p:spPr>
          <a:xfrm>
            <a:off x="5409624" y="2956986"/>
            <a:ext cx="9118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Sardine Net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3276334-6E1D-B18A-8FC6-4BAB507545DA}"/>
              </a:ext>
            </a:extLst>
          </p:cNvPr>
          <p:cNvSpPr txBox="1"/>
          <p:nvPr/>
        </p:nvSpPr>
        <p:spPr>
          <a:xfrm>
            <a:off x="5196153" y="3602745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Anchovy</a:t>
            </a:r>
          </a:p>
          <a:p>
            <a:pPr algn="ctr"/>
            <a:r>
              <a:rPr lang="en-US" sz="800" b="1" dirty="0"/>
              <a:t> Net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ECFB1AF-283D-B369-364F-4BB4C391C9B0}"/>
              </a:ext>
            </a:extLst>
          </p:cNvPr>
          <p:cNvSpPr txBox="1"/>
          <p:nvPr/>
        </p:nvSpPr>
        <p:spPr>
          <a:xfrm>
            <a:off x="4645553" y="4017160"/>
            <a:ext cx="2434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Mackerel  Net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70DFACF-E135-6BDF-34AA-6422171EDE71}"/>
              </a:ext>
            </a:extLst>
          </p:cNvPr>
          <p:cNvSpPr txBox="1"/>
          <p:nvPr/>
        </p:nvSpPr>
        <p:spPr>
          <a:xfrm>
            <a:off x="2409728" y="398293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 </a:t>
            </a:r>
          </a:p>
          <a:p>
            <a:pPr algn="ctr"/>
            <a:r>
              <a:rPr lang="en-US" sz="800" b="1" dirty="0"/>
              <a:t>Squid Net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147462D-8666-6DFF-C5AB-16F479150A3E}"/>
              </a:ext>
            </a:extLst>
          </p:cNvPr>
          <p:cNvSpPr txBox="1"/>
          <p:nvPr/>
        </p:nvSpPr>
        <p:spPr>
          <a:xfrm>
            <a:off x="2050219" y="1065456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 </a:t>
            </a:r>
          </a:p>
          <a:p>
            <a:pPr algn="ctr"/>
            <a:r>
              <a:rPr lang="en-US" sz="800" dirty="0"/>
              <a:t>Salmon Net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2388F7D-B758-68FA-E98F-AF4D18EDAD55}"/>
              </a:ext>
            </a:extLst>
          </p:cNvPr>
          <p:cNvSpPr txBox="1"/>
          <p:nvPr/>
        </p:nvSpPr>
        <p:spPr>
          <a:xfrm>
            <a:off x="2821869" y="663321"/>
            <a:ext cx="1950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 Crab Pot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7F357F3-5937-57AA-5983-0FFEEAD2150D}"/>
              </a:ext>
            </a:extLst>
          </p:cNvPr>
          <p:cNvSpPr txBox="1"/>
          <p:nvPr/>
        </p:nvSpPr>
        <p:spPr>
          <a:xfrm>
            <a:off x="2634841" y="966607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 Spot Prawn </a:t>
            </a:r>
          </a:p>
          <a:p>
            <a:pPr algn="ctr"/>
            <a:r>
              <a:rPr lang="en-US" sz="800" dirty="0"/>
              <a:t>Pot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AD309BB-3456-BD47-C059-6EB8040A50C7}"/>
              </a:ext>
            </a:extLst>
          </p:cNvPr>
          <p:cNvSpPr txBox="1"/>
          <p:nvPr/>
        </p:nvSpPr>
        <p:spPr>
          <a:xfrm>
            <a:off x="2821870" y="2547568"/>
            <a:ext cx="1950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Mackerel  Net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5ED624C-EAFC-2FFB-B2FD-35E627FC7F8C}"/>
              </a:ext>
            </a:extLst>
          </p:cNvPr>
          <p:cNvSpPr txBox="1"/>
          <p:nvPr/>
        </p:nvSpPr>
        <p:spPr>
          <a:xfrm>
            <a:off x="2934411" y="1587155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Seabass </a:t>
            </a:r>
          </a:p>
          <a:p>
            <a:pPr algn="ctr"/>
            <a:r>
              <a:rPr lang="en-US" sz="800" dirty="0"/>
              <a:t>Net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9C51D9A-1E82-D457-FD03-29FF48DCDEED}"/>
              </a:ext>
            </a:extLst>
          </p:cNvPr>
          <p:cNvSpPr txBox="1"/>
          <p:nvPr/>
        </p:nvSpPr>
        <p:spPr>
          <a:xfrm>
            <a:off x="2974438" y="2048103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Lobster </a:t>
            </a:r>
          </a:p>
          <a:p>
            <a:pPr algn="ctr"/>
            <a:r>
              <a:rPr lang="en-US" sz="800" dirty="0"/>
              <a:t>Pot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8A97951-F846-767A-7564-C9E71A799412}"/>
              </a:ext>
            </a:extLst>
          </p:cNvPr>
          <p:cNvSpPr txBox="1"/>
          <p:nvPr/>
        </p:nvSpPr>
        <p:spPr>
          <a:xfrm>
            <a:off x="1569177" y="2615702"/>
            <a:ext cx="2328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Rockfish </a:t>
            </a:r>
          </a:p>
          <a:p>
            <a:pPr algn="ctr"/>
            <a:r>
              <a:rPr lang="en-US" sz="800" dirty="0"/>
              <a:t>            Hook &amp; Line</a:t>
            </a:r>
          </a:p>
        </p:txBody>
      </p:sp>
      <p:pic>
        <p:nvPicPr>
          <p:cNvPr id="147" name="Picture 146" descr="A picture containing diagram&#10;&#10;Description automatically generated">
            <a:extLst>
              <a:ext uri="{FF2B5EF4-FFF2-40B4-BE49-F238E27FC236}">
                <a16:creationId xmlns:a16="http://schemas.microsoft.com/office/drawing/2014/main" id="{BA81821F-1A47-85C0-45BB-B21B7322783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2" t="26089" r="21671" b="34365"/>
          <a:stretch/>
        </p:blipFill>
        <p:spPr>
          <a:xfrm>
            <a:off x="2704723" y="2963035"/>
            <a:ext cx="1362316" cy="1265632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EAA4C4AE-C92E-4805-2BD7-657754DE775E}"/>
              </a:ext>
            </a:extLst>
          </p:cNvPr>
          <p:cNvSpPr txBox="1"/>
          <p:nvPr/>
        </p:nvSpPr>
        <p:spPr>
          <a:xfrm>
            <a:off x="1062313" y="3525511"/>
            <a:ext cx="1950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Crab Pot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F256904-F60C-0303-ABC2-3ACEB3CE1008}"/>
              </a:ext>
            </a:extLst>
          </p:cNvPr>
          <p:cNvSpPr txBox="1"/>
          <p:nvPr/>
        </p:nvSpPr>
        <p:spPr>
          <a:xfrm>
            <a:off x="1973166" y="3156817"/>
            <a:ext cx="1950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Crab Pot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4E90EA3-E0E5-2A33-0843-079072ED02CF}"/>
              </a:ext>
            </a:extLst>
          </p:cNvPr>
          <p:cNvSpPr txBox="1"/>
          <p:nvPr/>
        </p:nvSpPr>
        <p:spPr>
          <a:xfrm>
            <a:off x="2939908" y="3160809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Albacore</a:t>
            </a:r>
          </a:p>
          <a:p>
            <a:pPr algn="ctr"/>
            <a:r>
              <a:rPr lang="en-US" sz="800" dirty="0"/>
              <a:t> Troll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24B9ECE-CB0B-1598-C87A-0B531C237623}"/>
              </a:ext>
            </a:extLst>
          </p:cNvPr>
          <p:cNvSpPr txBox="1"/>
          <p:nvPr/>
        </p:nvSpPr>
        <p:spPr>
          <a:xfrm>
            <a:off x="2522683" y="4053369"/>
            <a:ext cx="1950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Salmon Net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14E3721-CCF7-E97F-5B59-1717F74B6273}"/>
              </a:ext>
            </a:extLst>
          </p:cNvPr>
          <p:cNvSpPr txBox="1"/>
          <p:nvPr/>
        </p:nvSpPr>
        <p:spPr>
          <a:xfrm>
            <a:off x="1698980" y="3723316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Squid</a:t>
            </a:r>
          </a:p>
          <a:p>
            <a:pPr algn="ctr"/>
            <a:r>
              <a:rPr lang="en-US" sz="800" b="1" dirty="0"/>
              <a:t> Net</a:t>
            </a:r>
          </a:p>
        </p:txBody>
      </p:sp>
      <p:pic>
        <p:nvPicPr>
          <p:cNvPr id="156" name="Picture 155" descr="Diagram, schematic&#10;&#10;Description automatically generated with medium confidence">
            <a:extLst>
              <a:ext uri="{FF2B5EF4-FFF2-40B4-BE49-F238E27FC236}">
                <a16:creationId xmlns:a16="http://schemas.microsoft.com/office/drawing/2014/main" id="{669AB527-27E2-5D97-8272-A0DBEEDCC88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6" t="30622" r="24049" b="36337"/>
          <a:stretch/>
        </p:blipFill>
        <p:spPr>
          <a:xfrm>
            <a:off x="2542221" y="4405248"/>
            <a:ext cx="1587538" cy="1057416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2FDA62FB-83A5-E8D9-4CC0-4FF50046A400}"/>
              </a:ext>
            </a:extLst>
          </p:cNvPr>
          <p:cNvSpPr txBox="1"/>
          <p:nvPr/>
        </p:nvSpPr>
        <p:spPr>
          <a:xfrm>
            <a:off x="254872" y="4282465"/>
            <a:ext cx="2434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Mackerel  Net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151FF79-0BE6-DAE6-7800-DE41FF26A4F9}"/>
              </a:ext>
            </a:extLst>
          </p:cNvPr>
          <p:cNvSpPr txBox="1"/>
          <p:nvPr/>
        </p:nvSpPr>
        <p:spPr>
          <a:xfrm>
            <a:off x="2498136" y="4314614"/>
            <a:ext cx="837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Mackerel  </a:t>
            </a:r>
          </a:p>
          <a:p>
            <a:pPr algn="ctr"/>
            <a:r>
              <a:rPr lang="en-US" sz="800" b="1" dirty="0"/>
              <a:t>Net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B87FAEF-2695-9546-6B18-5949C62082B4}"/>
              </a:ext>
            </a:extLst>
          </p:cNvPr>
          <p:cNvSpPr txBox="1"/>
          <p:nvPr/>
        </p:nvSpPr>
        <p:spPr>
          <a:xfrm>
            <a:off x="5915127" y="1123705"/>
            <a:ext cx="1487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Crab </a:t>
            </a:r>
          </a:p>
          <a:p>
            <a:pPr algn="ctr"/>
            <a:r>
              <a:rPr lang="en-US" sz="800" dirty="0"/>
              <a:t>Pot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9D88941-E150-0000-A592-DE8E9606C573}"/>
              </a:ext>
            </a:extLst>
          </p:cNvPr>
          <p:cNvSpPr txBox="1"/>
          <p:nvPr/>
        </p:nvSpPr>
        <p:spPr>
          <a:xfrm>
            <a:off x="6946237" y="966535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Salmon </a:t>
            </a:r>
          </a:p>
          <a:p>
            <a:pPr algn="ctr"/>
            <a:r>
              <a:rPr lang="en-US" sz="800" dirty="0"/>
              <a:t>Net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27201AD-07D4-1424-E620-7E7BC09176C0}"/>
              </a:ext>
            </a:extLst>
          </p:cNvPr>
          <p:cNvSpPr txBox="1"/>
          <p:nvPr/>
        </p:nvSpPr>
        <p:spPr>
          <a:xfrm>
            <a:off x="6880990" y="350801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Squid</a:t>
            </a:r>
          </a:p>
          <a:p>
            <a:pPr algn="ctr"/>
            <a:r>
              <a:rPr lang="en-US" sz="800" b="1" dirty="0"/>
              <a:t> Net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956A667-80A8-151E-DB1E-DA76C484345E}"/>
              </a:ext>
            </a:extLst>
          </p:cNvPr>
          <p:cNvSpPr txBox="1"/>
          <p:nvPr/>
        </p:nvSpPr>
        <p:spPr>
          <a:xfrm>
            <a:off x="7162231" y="1346648"/>
            <a:ext cx="9753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Albacore Troll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E17790E-AC19-14F9-13CA-0DDD4BBE45DA}"/>
              </a:ext>
            </a:extLst>
          </p:cNvPr>
          <p:cNvSpPr txBox="1"/>
          <p:nvPr/>
        </p:nvSpPr>
        <p:spPr>
          <a:xfrm>
            <a:off x="2707964" y="4314954"/>
            <a:ext cx="1950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Crab Pot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17E55B7-9AF4-FDEB-F45A-DC5678A298B9}"/>
              </a:ext>
            </a:extLst>
          </p:cNvPr>
          <p:cNvSpPr txBox="1"/>
          <p:nvPr/>
        </p:nvSpPr>
        <p:spPr>
          <a:xfrm>
            <a:off x="6107807" y="645189"/>
            <a:ext cx="13969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Mackerel  Net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0AA1004-A84E-2F45-9C01-F41C4E8B5FA5}"/>
              </a:ext>
            </a:extLst>
          </p:cNvPr>
          <p:cNvSpPr txBox="1"/>
          <p:nvPr/>
        </p:nvSpPr>
        <p:spPr>
          <a:xfrm>
            <a:off x="7389529" y="1727660"/>
            <a:ext cx="71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Anchovy</a:t>
            </a:r>
          </a:p>
          <a:p>
            <a:pPr algn="ctr"/>
            <a:r>
              <a:rPr lang="en-US" sz="800" b="1" dirty="0"/>
              <a:t> Net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C5BA299-8FF8-40AE-EA54-C1CDC9F51796}"/>
              </a:ext>
            </a:extLst>
          </p:cNvPr>
          <p:cNvSpPr txBox="1"/>
          <p:nvPr/>
        </p:nvSpPr>
        <p:spPr>
          <a:xfrm>
            <a:off x="7510597" y="2464651"/>
            <a:ext cx="733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Squid</a:t>
            </a:r>
          </a:p>
          <a:p>
            <a:pPr algn="ctr"/>
            <a:r>
              <a:rPr lang="en-US" sz="800" b="1" dirty="0"/>
              <a:t> Net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3700474-5FD5-3EE4-A581-0C450D879822}"/>
              </a:ext>
            </a:extLst>
          </p:cNvPr>
          <p:cNvSpPr txBox="1"/>
          <p:nvPr/>
        </p:nvSpPr>
        <p:spPr>
          <a:xfrm>
            <a:off x="6547745" y="2421877"/>
            <a:ext cx="590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Sardine </a:t>
            </a:r>
          </a:p>
          <a:p>
            <a:pPr algn="ctr"/>
            <a:r>
              <a:rPr lang="en-US" sz="800" b="1" dirty="0"/>
              <a:t>Net</a:t>
            </a:r>
          </a:p>
          <a:p>
            <a:pPr algn="ctr"/>
            <a:r>
              <a:rPr lang="en-US" sz="800" b="1" dirty="0"/>
              <a:t> 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7FF5FF4-A1AF-1A8C-1C85-D0DDE3DC05DA}"/>
              </a:ext>
            </a:extLst>
          </p:cNvPr>
          <p:cNvSpPr txBox="1"/>
          <p:nvPr/>
        </p:nvSpPr>
        <p:spPr>
          <a:xfrm>
            <a:off x="6637073" y="1839073"/>
            <a:ext cx="712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Crab </a:t>
            </a:r>
          </a:p>
          <a:p>
            <a:pPr algn="ctr"/>
            <a:r>
              <a:rPr lang="en-US" sz="800" dirty="0"/>
              <a:t>Pot</a:t>
            </a:r>
          </a:p>
        </p:txBody>
      </p:sp>
      <p:pic>
        <p:nvPicPr>
          <p:cNvPr id="177" name="Picture 176" descr="Chart, bubble chart&#10;&#10;Description automatically generated">
            <a:extLst>
              <a:ext uri="{FF2B5EF4-FFF2-40B4-BE49-F238E27FC236}">
                <a16:creationId xmlns:a16="http://schemas.microsoft.com/office/drawing/2014/main" id="{851D2EB1-1849-9955-C57E-A23996837D6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4" t="31412" r="27655" b="35714"/>
          <a:stretch/>
        </p:blipFill>
        <p:spPr>
          <a:xfrm>
            <a:off x="6467184" y="3030283"/>
            <a:ext cx="1336834" cy="1052123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E1534E65-07A5-D495-DDC4-24245A8751E6}"/>
              </a:ext>
            </a:extLst>
          </p:cNvPr>
          <p:cNvSpPr txBox="1"/>
          <p:nvPr/>
        </p:nvSpPr>
        <p:spPr>
          <a:xfrm>
            <a:off x="5764043" y="3086341"/>
            <a:ext cx="1950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Squid Net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9B886EC-DD6B-5E2E-CD5D-80735E6DFB04}"/>
              </a:ext>
            </a:extLst>
          </p:cNvPr>
          <p:cNvSpPr txBox="1"/>
          <p:nvPr/>
        </p:nvSpPr>
        <p:spPr>
          <a:xfrm>
            <a:off x="6270785" y="3977380"/>
            <a:ext cx="1950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Sardine Net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77247CE-6B15-B72D-17E2-6FB93F7D5A2B}"/>
              </a:ext>
            </a:extLst>
          </p:cNvPr>
          <p:cNvSpPr txBox="1"/>
          <p:nvPr/>
        </p:nvSpPr>
        <p:spPr>
          <a:xfrm>
            <a:off x="6935647" y="3333612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Anchovy</a:t>
            </a:r>
          </a:p>
          <a:p>
            <a:pPr algn="ctr"/>
            <a:r>
              <a:rPr lang="en-US" sz="800" b="1" dirty="0"/>
              <a:t> Net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336D2AC-EF13-E4F3-F320-622DA0DEE4AB}"/>
              </a:ext>
            </a:extLst>
          </p:cNvPr>
          <p:cNvSpPr txBox="1"/>
          <p:nvPr/>
        </p:nvSpPr>
        <p:spPr>
          <a:xfrm>
            <a:off x="6904418" y="2955137"/>
            <a:ext cx="15243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Mackerel  Net</a:t>
            </a:r>
          </a:p>
        </p:txBody>
      </p:sp>
      <p:pic>
        <p:nvPicPr>
          <p:cNvPr id="185" name="Picture 18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52FA15-3324-976D-620D-1D998D81762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1" t="25068" r="23938" b="34294"/>
          <a:stretch/>
        </p:blipFill>
        <p:spPr>
          <a:xfrm>
            <a:off x="6622555" y="4262113"/>
            <a:ext cx="1468069" cy="1300559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87783CC8-9186-0304-1743-3D72706097CA}"/>
              </a:ext>
            </a:extLst>
          </p:cNvPr>
          <p:cNvSpPr txBox="1"/>
          <p:nvPr/>
        </p:nvSpPr>
        <p:spPr>
          <a:xfrm>
            <a:off x="6822590" y="4736878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Albacore</a:t>
            </a:r>
          </a:p>
          <a:p>
            <a:pPr algn="ctr"/>
            <a:r>
              <a:rPr lang="en-US" sz="800" dirty="0"/>
              <a:t>Troll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D7628D42-29C3-6B3B-2A60-D4633838E6C9}"/>
              </a:ext>
            </a:extLst>
          </p:cNvPr>
          <p:cNvSpPr txBox="1"/>
          <p:nvPr/>
        </p:nvSpPr>
        <p:spPr>
          <a:xfrm>
            <a:off x="4925555" y="5384789"/>
            <a:ext cx="1950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Swordfish Net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E4E67BA-2319-2CCF-C834-9D0E97F6D635}"/>
              </a:ext>
            </a:extLst>
          </p:cNvPr>
          <p:cNvSpPr txBox="1"/>
          <p:nvPr/>
        </p:nvSpPr>
        <p:spPr>
          <a:xfrm>
            <a:off x="6605812" y="5441587"/>
            <a:ext cx="1950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Swordfish Net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8510FD3-0B67-4C41-46BD-731A5A9DB65C}"/>
              </a:ext>
            </a:extLst>
          </p:cNvPr>
          <p:cNvSpPr txBox="1"/>
          <p:nvPr/>
        </p:nvSpPr>
        <p:spPr>
          <a:xfrm>
            <a:off x="6251495" y="4226149"/>
            <a:ext cx="1950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Crab Pot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90DA7E7-E8E0-86A0-EB90-A688E00AC953}"/>
              </a:ext>
            </a:extLst>
          </p:cNvPr>
          <p:cNvSpPr txBox="1"/>
          <p:nvPr/>
        </p:nvSpPr>
        <p:spPr>
          <a:xfrm rot="16200000">
            <a:off x="-265898" y="668086"/>
            <a:ext cx="14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Southern CCS small-scale squid specialists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5E41A7CA-770E-0B68-699C-14CC6BB5CEAA}"/>
              </a:ext>
            </a:extLst>
          </p:cNvPr>
          <p:cNvSpPr txBox="1"/>
          <p:nvPr/>
        </p:nvSpPr>
        <p:spPr>
          <a:xfrm rot="16200000">
            <a:off x="-291656" y="2050014"/>
            <a:ext cx="14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Southern CCS small-scale CPS opportunists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FEF45F5-4C49-7247-70D8-6BCADAAF6748}"/>
              </a:ext>
            </a:extLst>
          </p:cNvPr>
          <p:cNvSpPr txBox="1"/>
          <p:nvPr/>
        </p:nvSpPr>
        <p:spPr>
          <a:xfrm rot="16200000">
            <a:off x="-295729" y="3367826"/>
            <a:ext cx="14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PNW sardine opportunists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BB859B8-0B7D-BA65-65FA-7CA30D294C31}"/>
              </a:ext>
            </a:extLst>
          </p:cNvPr>
          <p:cNvSpPr txBox="1"/>
          <p:nvPr/>
        </p:nvSpPr>
        <p:spPr>
          <a:xfrm rot="16200000">
            <a:off x="-330688" y="4717507"/>
            <a:ext cx="151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Southern CCS industrial squid specialists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704A004-9020-C4DD-AC38-18824CB7074F}"/>
              </a:ext>
            </a:extLst>
          </p:cNvPr>
          <p:cNvSpPr txBox="1"/>
          <p:nvPr/>
        </p:nvSpPr>
        <p:spPr>
          <a:xfrm rot="16200000">
            <a:off x="3604831" y="724045"/>
            <a:ext cx="151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Roving industrial</a:t>
            </a:r>
          </a:p>
          <a:p>
            <a:pPr algn="ctr"/>
            <a:r>
              <a:rPr lang="en-US" sz="1000" dirty="0"/>
              <a:t>squid-sardine generalist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FA98337-3830-5316-537D-4D4BEB05A492}"/>
              </a:ext>
            </a:extLst>
          </p:cNvPr>
          <p:cNvSpPr txBox="1"/>
          <p:nvPr/>
        </p:nvSpPr>
        <p:spPr>
          <a:xfrm rot="16200000">
            <a:off x="3634655" y="2074604"/>
            <a:ext cx="151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PNW sardine</a:t>
            </a:r>
          </a:p>
          <a:p>
            <a:pPr algn="ctr"/>
            <a:r>
              <a:rPr lang="en-US" sz="1000" dirty="0"/>
              <a:t> specialists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23F37393-71A4-8FDE-2A37-ACCDA7DFDE6B}"/>
              </a:ext>
            </a:extLst>
          </p:cNvPr>
          <p:cNvSpPr txBox="1"/>
          <p:nvPr/>
        </p:nvSpPr>
        <p:spPr>
          <a:xfrm rot="16200000">
            <a:off x="3628637" y="3376497"/>
            <a:ext cx="151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Southern CCS forage</a:t>
            </a:r>
          </a:p>
          <a:p>
            <a:pPr algn="ctr"/>
            <a:r>
              <a:rPr lang="en-US" sz="1000" dirty="0"/>
              <a:t>fish diverse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B07AA11-8550-867E-F762-C7F73C5CF0F8}"/>
              </a:ext>
            </a:extLst>
          </p:cNvPr>
          <p:cNvSpPr txBox="1"/>
          <p:nvPr/>
        </p:nvSpPr>
        <p:spPr>
          <a:xfrm rot="16200000">
            <a:off x="3590930" y="4756327"/>
            <a:ext cx="151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PNW albacore-</a:t>
            </a:r>
          </a:p>
          <a:p>
            <a:pPr algn="ctr"/>
            <a:r>
              <a:rPr lang="en-US" sz="1000" dirty="0"/>
              <a:t>crab generalists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C348ACC5-D8DD-6B00-B93E-CF24D8862AED}"/>
              </a:ext>
            </a:extLst>
          </p:cNvPr>
          <p:cNvCxnSpPr>
            <a:cxnSpLocks/>
          </p:cNvCxnSpPr>
          <p:nvPr/>
        </p:nvCxnSpPr>
        <p:spPr>
          <a:xfrm flipH="1" flipV="1">
            <a:off x="614477" y="-9133"/>
            <a:ext cx="10505" cy="56237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AB29255-C73F-2CAE-E4BA-0380E7C9B8AF}"/>
              </a:ext>
            </a:extLst>
          </p:cNvPr>
          <p:cNvCxnSpPr>
            <a:cxnSpLocks/>
          </p:cNvCxnSpPr>
          <p:nvPr/>
        </p:nvCxnSpPr>
        <p:spPr>
          <a:xfrm flipH="1" flipV="1">
            <a:off x="2377489" y="-9133"/>
            <a:ext cx="9828" cy="5609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0816C76-48AB-7D43-4C09-E4C07A42758F}"/>
              </a:ext>
            </a:extLst>
          </p:cNvPr>
          <p:cNvCxnSpPr>
            <a:cxnSpLocks/>
          </p:cNvCxnSpPr>
          <p:nvPr/>
        </p:nvCxnSpPr>
        <p:spPr>
          <a:xfrm flipH="1">
            <a:off x="227078" y="5605929"/>
            <a:ext cx="43204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23FC6-B357-B0E0-AD97-4E98087EABA9}"/>
              </a:ext>
            </a:extLst>
          </p:cNvPr>
          <p:cNvCxnSpPr>
            <a:cxnSpLocks/>
          </p:cNvCxnSpPr>
          <p:nvPr/>
        </p:nvCxnSpPr>
        <p:spPr>
          <a:xfrm flipV="1">
            <a:off x="4154556" y="-4738"/>
            <a:ext cx="1027" cy="56193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5B3B62-6234-C159-1AA0-AC44F610C1BE}"/>
              </a:ext>
            </a:extLst>
          </p:cNvPr>
          <p:cNvSpPr txBox="1"/>
          <p:nvPr/>
        </p:nvSpPr>
        <p:spPr>
          <a:xfrm>
            <a:off x="-96649" y="5251075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Sardine</a:t>
            </a:r>
          </a:p>
          <a:p>
            <a:pPr algn="ctr"/>
            <a:r>
              <a:rPr lang="en-US" sz="800" b="1" dirty="0"/>
              <a:t>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4D8F1-45CA-CD05-13F3-66631061B838}"/>
              </a:ext>
            </a:extLst>
          </p:cNvPr>
          <p:cNvSpPr txBox="1"/>
          <p:nvPr/>
        </p:nvSpPr>
        <p:spPr>
          <a:xfrm>
            <a:off x="948724" y="5199045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Anchovy</a:t>
            </a:r>
          </a:p>
          <a:p>
            <a:pPr algn="ctr"/>
            <a:r>
              <a:rPr lang="en-US" sz="800" b="1" dirty="0"/>
              <a:t> 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BB80D-716C-5894-7324-DC21FCEB1DF0}"/>
              </a:ext>
            </a:extLst>
          </p:cNvPr>
          <p:cNvSpPr txBox="1"/>
          <p:nvPr/>
        </p:nvSpPr>
        <p:spPr>
          <a:xfrm>
            <a:off x="2924612" y="5276087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Anchovy</a:t>
            </a:r>
          </a:p>
          <a:p>
            <a:pPr algn="ctr"/>
            <a:r>
              <a:rPr lang="en-US" sz="800" b="1" dirty="0"/>
              <a:t> 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F480F-9263-36F6-85C8-0AC07373EAC2}"/>
              </a:ext>
            </a:extLst>
          </p:cNvPr>
          <p:cNvSpPr txBox="1"/>
          <p:nvPr/>
        </p:nvSpPr>
        <p:spPr>
          <a:xfrm>
            <a:off x="2416193" y="5139158"/>
            <a:ext cx="105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Tuna &amp; </a:t>
            </a:r>
          </a:p>
          <a:p>
            <a:pPr algn="ctr"/>
            <a:r>
              <a:rPr lang="en-US" sz="800" dirty="0"/>
              <a:t>Bonito Net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E3E7FA-8A37-9864-2221-1EA09B76951E}"/>
              </a:ext>
            </a:extLst>
          </p:cNvPr>
          <p:cNvCxnSpPr>
            <a:cxnSpLocks/>
          </p:cNvCxnSpPr>
          <p:nvPr/>
        </p:nvCxnSpPr>
        <p:spPr>
          <a:xfrm flipV="1">
            <a:off x="4569326" y="-12455"/>
            <a:ext cx="16230" cy="56126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BA54BA-248C-5874-3065-6AF37F6375B0}"/>
              </a:ext>
            </a:extLst>
          </p:cNvPr>
          <p:cNvCxnSpPr>
            <a:cxnSpLocks/>
          </p:cNvCxnSpPr>
          <p:nvPr/>
        </p:nvCxnSpPr>
        <p:spPr>
          <a:xfrm flipH="1">
            <a:off x="221437" y="2916384"/>
            <a:ext cx="7912616" cy="126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B0A84D-9597-F265-0E47-8A2FB108F9A5}"/>
              </a:ext>
            </a:extLst>
          </p:cNvPr>
          <p:cNvCxnSpPr>
            <a:cxnSpLocks/>
          </p:cNvCxnSpPr>
          <p:nvPr/>
        </p:nvCxnSpPr>
        <p:spPr>
          <a:xfrm flipH="1">
            <a:off x="218253" y="4211330"/>
            <a:ext cx="7915799" cy="423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828B92-10FC-2B10-A6CA-A2A7954BCCF0}"/>
              </a:ext>
            </a:extLst>
          </p:cNvPr>
          <p:cNvCxnSpPr>
            <a:cxnSpLocks/>
          </p:cNvCxnSpPr>
          <p:nvPr/>
        </p:nvCxnSpPr>
        <p:spPr>
          <a:xfrm flipH="1">
            <a:off x="1669858" y="5605929"/>
            <a:ext cx="64641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9B9EA60-A84E-6B35-FFC3-6278C45649E2}"/>
              </a:ext>
            </a:extLst>
          </p:cNvPr>
          <p:cNvSpPr txBox="1"/>
          <p:nvPr/>
        </p:nvSpPr>
        <p:spPr>
          <a:xfrm>
            <a:off x="5039900" y="-45927"/>
            <a:ext cx="2307393" cy="27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99" b="1" dirty="0"/>
              <a:t>2005-2014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9542DC-6E6A-3A5B-4EE9-BC7B4CCB3C40}"/>
              </a:ext>
            </a:extLst>
          </p:cNvPr>
          <p:cNvSpPr txBox="1"/>
          <p:nvPr/>
        </p:nvSpPr>
        <p:spPr>
          <a:xfrm>
            <a:off x="6789649" y="-46479"/>
            <a:ext cx="875618" cy="27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99" b="1" dirty="0"/>
              <a:t>2015-2020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555A13A-CB8F-842B-0BD1-080CF7ED32CC}"/>
              </a:ext>
            </a:extLst>
          </p:cNvPr>
          <p:cNvCxnSpPr>
            <a:cxnSpLocks/>
          </p:cNvCxnSpPr>
          <p:nvPr/>
        </p:nvCxnSpPr>
        <p:spPr>
          <a:xfrm flipV="1">
            <a:off x="6366807" y="-3768"/>
            <a:ext cx="0" cy="5603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089075D-EC08-FA7F-490D-700EDEC043DD}"/>
              </a:ext>
            </a:extLst>
          </p:cNvPr>
          <p:cNvCxnSpPr>
            <a:cxnSpLocks/>
          </p:cNvCxnSpPr>
          <p:nvPr/>
        </p:nvCxnSpPr>
        <p:spPr>
          <a:xfrm flipV="1">
            <a:off x="8362645" y="-12455"/>
            <a:ext cx="0" cy="56183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E4C4121-BAE1-4A5D-8A62-13E878F32215}"/>
              </a:ext>
            </a:extLst>
          </p:cNvPr>
          <p:cNvSpPr txBox="1"/>
          <p:nvPr/>
        </p:nvSpPr>
        <p:spPr>
          <a:xfrm>
            <a:off x="2943417" y="4681160"/>
            <a:ext cx="195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Squid </a:t>
            </a:r>
          </a:p>
          <a:p>
            <a:pPr algn="ctr"/>
            <a:r>
              <a:rPr lang="en-US" sz="800" b="1" dirty="0"/>
              <a:t>Net</a:t>
            </a:r>
          </a:p>
        </p:txBody>
      </p:sp>
    </p:spTree>
    <p:extLst>
      <p:ext uri="{BB962C8B-B14F-4D97-AF65-F5344CB8AC3E}">
        <p14:creationId xmlns:p14="http://schemas.microsoft.com/office/powerpoint/2010/main" val="1379144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698</TotalTime>
  <Words>203</Words>
  <Application>Microsoft Office PowerPoint</Application>
  <PresentationFormat>Custom</PresentationFormat>
  <Paragraphs>125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Haight Frawley</dc:creator>
  <cp:lastModifiedBy>Felipe Quezada</cp:lastModifiedBy>
  <cp:revision>5</cp:revision>
  <dcterms:created xsi:type="dcterms:W3CDTF">2022-03-09T17:29:11Z</dcterms:created>
  <dcterms:modified xsi:type="dcterms:W3CDTF">2023-02-10T05:05:07Z</dcterms:modified>
</cp:coreProperties>
</file>